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74" r:id="rId5"/>
    <p:sldId id="257" r:id="rId6"/>
    <p:sldId id="258" r:id="rId7"/>
    <p:sldId id="281" r:id="rId8"/>
    <p:sldId id="282" r:id="rId9"/>
    <p:sldId id="256" r:id="rId10"/>
    <p:sldId id="275" r:id="rId11"/>
    <p:sldId id="271" r:id="rId12"/>
    <p:sldId id="273" r:id="rId13"/>
    <p:sldId id="272" r:id="rId14"/>
    <p:sldId id="277" r:id="rId15"/>
    <p:sldId id="280" r:id="rId16"/>
    <p:sldId id="279" r:id="rId17"/>
    <p:sldId id="278" r:id="rId18"/>
    <p:sldId id="261" r:id="rId19"/>
    <p:sldId id="276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00"/>
    <a:srgbClr val="2DFF8C"/>
    <a:srgbClr val="79FFB6"/>
    <a:srgbClr val="F79F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Kelly" userId="e9e02a7f-f9b9-426e-8597-5bd82157fab4" providerId="ADAL" clId="{37BA45BE-8779-4F67-89CA-69E121EFB66E}"/>
    <pc:docChg chg="custSel modSld modHandout">
      <pc:chgData name="S Kelly" userId="e9e02a7f-f9b9-426e-8597-5bd82157fab4" providerId="ADAL" clId="{37BA45BE-8779-4F67-89CA-69E121EFB66E}" dt="2025-03-04T08:29:44.200" v="87"/>
      <pc:docMkLst>
        <pc:docMk/>
      </pc:docMkLst>
      <pc:sldChg chg="modSp">
        <pc:chgData name="S Kelly" userId="e9e02a7f-f9b9-426e-8597-5bd82157fab4" providerId="ADAL" clId="{37BA45BE-8779-4F67-89CA-69E121EFB66E}" dt="2025-03-04T08:29:16.790" v="86" actId="20577"/>
        <pc:sldMkLst>
          <pc:docMk/>
          <pc:sldMk cId="1502949669" sldId="256"/>
        </pc:sldMkLst>
        <pc:spChg chg="mod">
          <ac:chgData name="S Kelly" userId="e9e02a7f-f9b9-426e-8597-5bd82157fab4" providerId="ADAL" clId="{37BA45BE-8779-4F67-89CA-69E121EFB66E}" dt="2025-03-04T08:29:16.790" v="86" actId="20577"/>
          <ac:spMkLst>
            <pc:docMk/>
            <pc:sldMk cId="1502949669" sldId="256"/>
            <ac:spMk id="4" creationId="{00000000-0000-0000-0000-000000000000}"/>
          </ac:spMkLst>
        </pc:spChg>
      </pc:sldChg>
    </pc:docChg>
  </pc:docChgLst>
  <pc:docChgLst>
    <pc:chgData name="J Van Zyl" userId="079ebbd9-935f-4145-9a65-a487217c5a68" providerId="ADAL" clId="{FE888CDD-4F7E-428F-B734-EF1AE3FABFF4}"/>
    <pc:docChg chg="custSel modSld modMainMaster">
      <pc:chgData name="J Van Zyl" userId="079ebbd9-935f-4145-9a65-a487217c5a68" providerId="ADAL" clId="{FE888CDD-4F7E-428F-B734-EF1AE3FABFF4}" dt="2025-03-03T17:38:48.542" v="461" actId="20577"/>
      <pc:docMkLst>
        <pc:docMk/>
      </pc:docMkLst>
      <pc:sldChg chg="modSp">
        <pc:chgData name="J Van Zyl" userId="079ebbd9-935f-4145-9a65-a487217c5a68" providerId="ADAL" clId="{FE888CDD-4F7E-428F-B734-EF1AE3FABFF4}" dt="2025-03-03T16:44:47.044" v="166" actId="6549"/>
        <pc:sldMkLst>
          <pc:docMk/>
          <pc:sldMk cId="1502949669" sldId="256"/>
        </pc:sldMkLst>
        <pc:spChg chg="mod">
          <ac:chgData name="J Van Zyl" userId="079ebbd9-935f-4145-9a65-a487217c5a68" providerId="ADAL" clId="{FE888CDD-4F7E-428F-B734-EF1AE3FABFF4}" dt="2025-03-03T16:44:47.044" v="166" actId="6549"/>
          <ac:spMkLst>
            <pc:docMk/>
            <pc:sldMk cId="1502949669" sldId="256"/>
            <ac:spMk id="4" creationId="{00000000-0000-0000-0000-000000000000}"/>
          </ac:spMkLst>
        </pc:spChg>
      </pc:sldChg>
      <pc:sldChg chg="modSp">
        <pc:chgData name="J Van Zyl" userId="079ebbd9-935f-4145-9a65-a487217c5a68" providerId="ADAL" clId="{FE888CDD-4F7E-428F-B734-EF1AE3FABFF4}" dt="2025-03-03T15:16:58.822" v="83" actId="20577"/>
        <pc:sldMkLst>
          <pc:docMk/>
          <pc:sldMk cId="2988525193" sldId="257"/>
        </pc:sldMkLst>
        <pc:spChg chg="mod">
          <ac:chgData name="J Van Zyl" userId="079ebbd9-935f-4145-9a65-a487217c5a68" providerId="ADAL" clId="{FE888CDD-4F7E-428F-B734-EF1AE3FABFF4}" dt="2025-03-03T15:16:58.822" v="83" actId="20577"/>
          <ac:spMkLst>
            <pc:docMk/>
            <pc:sldMk cId="2988525193" sldId="257"/>
            <ac:spMk id="4" creationId="{00000000-0000-0000-0000-000000000000}"/>
          </ac:spMkLst>
        </pc:spChg>
      </pc:sldChg>
      <pc:sldChg chg="modSp">
        <pc:chgData name="J Van Zyl" userId="079ebbd9-935f-4145-9a65-a487217c5a68" providerId="ADAL" clId="{FE888CDD-4F7E-428F-B734-EF1AE3FABFF4}" dt="2025-03-03T17:04:09.910" v="190" actId="20577"/>
        <pc:sldMkLst>
          <pc:docMk/>
          <pc:sldMk cId="2478876235" sldId="261"/>
        </pc:sldMkLst>
        <pc:spChg chg="mod">
          <ac:chgData name="J Van Zyl" userId="079ebbd9-935f-4145-9a65-a487217c5a68" providerId="ADAL" clId="{FE888CDD-4F7E-428F-B734-EF1AE3FABFF4}" dt="2025-03-03T17:04:09.910" v="190" actId="20577"/>
          <ac:spMkLst>
            <pc:docMk/>
            <pc:sldMk cId="2478876235" sldId="261"/>
            <ac:spMk id="4" creationId="{00000000-0000-0000-0000-000000000000}"/>
          </ac:spMkLst>
        </pc:spChg>
      </pc:sldChg>
      <pc:sldChg chg="modSp">
        <pc:chgData name="J Van Zyl" userId="079ebbd9-935f-4145-9a65-a487217c5a68" providerId="ADAL" clId="{FE888CDD-4F7E-428F-B734-EF1AE3FABFF4}" dt="2025-03-03T15:18:00.608" v="84" actId="20577"/>
        <pc:sldMkLst>
          <pc:docMk/>
          <pc:sldMk cId="42033815" sldId="271"/>
        </pc:sldMkLst>
        <pc:spChg chg="mod">
          <ac:chgData name="J Van Zyl" userId="079ebbd9-935f-4145-9a65-a487217c5a68" providerId="ADAL" clId="{FE888CDD-4F7E-428F-B734-EF1AE3FABFF4}" dt="2025-03-03T15:18:00.608" v="84" actId="20577"/>
          <ac:spMkLst>
            <pc:docMk/>
            <pc:sldMk cId="42033815" sldId="271"/>
            <ac:spMk id="31747" creationId="{00000000-0000-0000-0000-000000000000}"/>
          </ac:spMkLst>
        </pc:spChg>
      </pc:sldChg>
      <pc:sldChg chg="addSp modSp setBg">
        <pc:chgData name="J Van Zyl" userId="079ebbd9-935f-4145-9a65-a487217c5a68" providerId="ADAL" clId="{FE888CDD-4F7E-428F-B734-EF1AE3FABFF4}" dt="2025-03-03T17:38:48.542" v="461" actId="20577"/>
        <pc:sldMkLst>
          <pc:docMk/>
          <pc:sldMk cId="2898078468" sldId="274"/>
        </pc:sldMkLst>
        <pc:spChg chg="mod">
          <ac:chgData name="J Van Zyl" userId="079ebbd9-935f-4145-9a65-a487217c5a68" providerId="ADAL" clId="{FE888CDD-4F7E-428F-B734-EF1AE3FABFF4}" dt="2025-03-03T14:53:32.431" v="25" actId="1076"/>
          <ac:spMkLst>
            <pc:docMk/>
            <pc:sldMk cId="2898078468" sldId="274"/>
            <ac:spMk id="2" creationId="{00000000-0000-0000-0000-000000000000}"/>
          </ac:spMkLst>
        </pc:spChg>
        <pc:spChg chg="mod">
          <ac:chgData name="J Van Zyl" userId="079ebbd9-935f-4145-9a65-a487217c5a68" providerId="ADAL" clId="{FE888CDD-4F7E-428F-B734-EF1AE3FABFF4}" dt="2025-03-03T14:53:17.921" v="23" actId="1076"/>
          <ac:spMkLst>
            <pc:docMk/>
            <pc:sldMk cId="2898078468" sldId="274"/>
            <ac:spMk id="4" creationId="{00000000-0000-0000-0000-000000000000}"/>
          </ac:spMkLst>
        </pc:spChg>
        <pc:spChg chg="mod">
          <ac:chgData name="J Van Zyl" userId="079ebbd9-935f-4145-9a65-a487217c5a68" providerId="ADAL" clId="{FE888CDD-4F7E-428F-B734-EF1AE3FABFF4}" dt="2025-03-03T14:53:35.976" v="26" actId="1076"/>
          <ac:spMkLst>
            <pc:docMk/>
            <pc:sldMk cId="2898078468" sldId="274"/>
            <ac:spMk id="5" creationId="{00000000-0000-0000-0000-000000000000}"/>
          </ac:spMkLst>
        </pc:spChg>
        <pc:spChg chg="mod">
          <ac:chgData name="J Van Zyl" userId="079ebbd9-935f-4145-9a65-a487217c5a68" providerId="ADAL" clId="{FE888CDD-4F7E-428F-B734-EF1AE3FABFF4}" dt="2025-03-03T14:54:47.583" v="77" actId="20577"/>
          <ac:spMkLst>
            <pc:docMk/>
            <pc:sldMk cId="2898078468" sldId="274"/>
            <ac:spMk id="6" creationId="{00000000-0000-0000-0000-000000000000}"/>
          </ac:spMkLst>
        </pc:spChg>
        <pc:spChg chg="add mod">
          <ac:chgData name="J Van Zyl" userId="079ebbd9-935f-4145-9a65-a487217c5a68" providerId="ADAL" clId="{FE888CDD-4F7E-428F-B734-EF1AE3FABFF4}" dt="2025-03-03T17:38:48.542" v="461" actId="20577"/>
          <ac:spMkLst>
            <pc:docMk/>
            <pc:sldMk cId="2898078468" sldId="274"/>
            <ac:spMk id="7" creationId="{0737C507-C675-4E56-85F7-9FDD01FE401D}"/>
          </ac:spMkLst>
        </pc:spChg>
      </pc:sldChg>
      <pc:sldChg chg="modSp">
        <pc:chgData name="J Van Zyl" userId="079ebbd9-935f-4145-9a65-a487217c5a68" providerId="ADAL" clId="{FE888CDD-4F7E-428F-B734-EF1AE3FABFF4}" dt="2025-03-03T17:07:14.738" v="364" actId="20577"/>
        <pc:sldMkLst>
          <pc:docMk/>
          <pc:sldMk cId="4285099842" sldId="276"/>
        </pc:sldMkLst>
        <pc:spChg chg="mod">
          <ac:chgData name="J Van Zyl" userId="079ebbd9-935f-4145-9a65-a487217c5a68" providerId="ADAL" clId="{FE888CDD-4F7E-428F-B734-EF1AE3FABFF4}" dt="2025-03-03T17:07:14.738" v="364" actId="20577"/>
          <ac:spMkLst>
            <pc:docMk/>
            <pc:sldMk cId="4285099842" sldId="276"/>
            <ac:spMk id="5" creationId="{00000000-0000-0000-0000-000000000000}"/>
          </ac:spMkLst>
        </pc:spChg>
      </pc:sldChg>
      <pc:sldChg chg="modSp">
        <pc:chgData name="J Van Zyl" userId="079ebbd9-935f-4145-9a65-a487217c5a68" providerId="ADAL" clId="{FE888CDD-4F7E-428F-B734-EF1AE3FABFF4}" dt="2025-03-03T16:46:50.178" v="185" actId="1076"/>
        <pc:sldMkLst>
          <pc:docMk/>
          <pc:sldMk cId="1874353745" sldId="277"/>
        </pc:sldMkLst>
        <pc:spChg chg="mod">
          <ac:chgData name="J Van Zyl" userId="079ebbd9-935f-4145-9a65-a487217c5a68" providerId="ADAL" clId="{FE888CDD-4F7E-428F-B734-EF1AE3FABFF4}" dt="2025-03-03T16:46:40.412" v="183" actId="6549"/>
          <ac:spMkLst>
            <pc:docMk/>
            <pc:sldMk cId="1874353745" sldId="277"/>
            <ac:spMk id="8" creationId="{00000000-0000-0000-0000-000000000000}"/>
          </ac:spMkLst>
        </pc:spChg>
        <pc:picChg chg="mod">
          <ac:chgData name="J Van Zyl" userId="079ebbd9-935f-4145-9a65-a487217c5a68" providerId="ADAL" clId="{FE888CDD-4F7E-428F-B734-EF1AE3FABFF4}" dt="2025-03-03T16:46:50.178" v="185" actId="1076"/>
          <ac:picMkLst>
            <pc:docMk/>
            <pc:sldMk cId="1874353745" sldId="277"/>
            <ac:picMk id="17415" creationId="{00000000-0000-0000-0000-000000000000}"/>
          </ac:picMkLst>
        </pc:picChg>
      </pc:sldChg>
      <pc:sldMasterChg chg="setBg modSldLayout">
        <pc:chgData name="J Van Zyl" userId="079ebbd9-935f-4145-9a65-a487217c5a68" providerId="ADAL" clId="{FE888CDD-4F7E-428F-B734-EF1AE3FABFF4}" dt="2025-03-03T17:10:02.511" v="460"/>
        <pc:sldMasterMkLst>
          <pc:docMk/>
          <pc:sldMasterMk cId="2245987472" sldId="2147483660"/>
        </pc:sldMasterMkLst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124951162" sldId="2147483661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2195538139" sldId="2147483662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838066308" sldId="2147483663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298576533" sldId="2147483664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3460328210" sldId="2147483665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1207149357" sldId="2147483666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1989326849" sldId="2147483667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3115253795" sldId="2147483668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1482730066" sldId="2147483669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3260538891" sldId="2147483670"/>
          </pc:sldLayoutMkLst>
        </pc:sldLayoutChg>
        <pc:sldLayoutChg chg="setBg">
          <pc:chgData name="J Van Zyl" userId="079ebbd9-935f-4145-9a65-a487217c5a68" providerId="ADAL" clId="{FE888CDD-4F7E-428F-B734-EF1AE3FABFF4}" dt="2025-03-03T17:10:02.511" v="460"/>
          <pc:sldLayoutMkLst>
            <pc:docMk/>
            <pc:sldMasterMk cId="2245987472" sldId="2147483660"/>
            <pc:sldLayoutMk cId="165351346" sldId="2147483671"/>
          </pc:sldLayoutMkLst>
        </pc:sldLayoutChg>
      </pc:sldMasterChg>
    </pc:docChg>
  </pc:docChgLst>
  <pc:docChgLst>
    <pc:chgData name="J Van Zyl" userId="S::jvanzyl@st-josephs.hants.sch.uk::079ebbd9-935f-4145-9a65-a487217c5a68" providerId="AD" clId="Web-{0071AC6D-58C0-33D2-6401-17B7A68E3C16}"/>
  </pc:docChgLst>
  <pc:docChgLst>
    <pc:chgData name="J Van Zyl" userId="079ebbd9-935f-4145-9a65-a487217c5a68" providerId="ADAL" clId="{544C2F01-F439-4CD3-8E79-B0C6A12FAAB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AF071C-91FB-4B9F-8F0A-1593779DB9BF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84A89-7575-45ED-BC02-C453DD9F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2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3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6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2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4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5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6600"/>
            </a:gs>
            <a:gs pos="36000">
              <a:srgbClr val="FFFF99"/>
            </a:gs>
            <a:gs pos="74000">
              <a:srgbClr val="66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5A5D-1F8B-4640-8E88-3A63C7C60C9E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A6FE4-75FC-403D-A050-6F2B0DBA5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8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2"/>
            <a:ext cx="8229600" cy="1143000"/>
          </a:xfrm>
        </p:spPr>
        <p:txBody>
          <a:bodyPr/>
          <a:lstStyle/>
          <a:p>
            <a:r>
              <a:rPr lang="en-GB" b="1" dirty="0"/>
              <a:t>Year 6 PGL Information Evening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318699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a typeface="ＭＳ Ｐゴシック" pitchFamily="34" charset="-128"/>
              </a:rPr>
              <a:t>Château de Grande Romaine, 77150, </a:t>
            </a:r>
          </a:p>
          <a:p>
            <a:pPr algn="ctr"/>
            <a:r>
              <a:rPr lang="en-GB" sz="2400" dirty="0" err="1">
                <a:solidFill>
                  <a:srgbClr val="000000"/>
                </a:solidFill>
                <a:ea typeface="ＭＳ Ｐゴシック" pitchFamily="34" charset="-128"/>
              </a:rPr>
              <a:t>Lesigny</a:t>
            </a:r>
            <a:r>
              <a:rPr lang="en-GB" sz="2400" dirty="0">
                <a:solidFill>
                  <a:srgbClr val="000000"/>
                </a:solidFill>
                <a:ea typeface="ＭＳ Ｐゴシック" pitchFamily="34" charset="-128"/>
              </a:rPr>
              <a:t>, Paris,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ea typeface="ＭＳ Ｐゴシック" pitchFamily="34" charset="-128"/>
              </a:rPr>
              <a:t>France</a:t>
            </a:r>
            <a:r>
              <a:rPr lang="en-GB" sz="24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963849"/>
            <a:ext cx="4104456" cy="2708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3000" b="1" u="sng" dirty="0"/>
              <a:t>The 2024 Team</a:t>
            </a:r>
            <a:endParaRPr lang="en-GB" sz="3000" dirty="0"/>
          </a:p>
          <a:p>
            <a:pPr algn="ctr">
              <a:defRPr/>
            </a:pPr>
            <a:r>
              <a:rPr lang="en-GB" sz="2800" dirty="0">
                <a:ea typeface="ＭＳ Ｐゴシック" pitchFamily="34" charset="-128"/>
              </a:rPr>
              <a:t>Mrs. Kelly</a:t>
            </a:r>
          </a:p>
          <a:p>
            <a:pPr algn="ctr">
              <a:defRPr/>
            </a:pPr>
            <a:r>
              <a:rPr lang="en-GB" sz="2800" dirty="0" err="1">
                <a:ea typeface="ＭＳ Ｐゴシック" pitchFamily="34" charset="-128"/>
              </a:rPr>
              <a:t>Mr.</a:t>
            </a:r>
            <a:r>
              <a:rPr lang="en-GB" sz="2800" dirty="0">
                <a:ea typeface="ＭＳ Ｐゴシック" pitchFamily="34" charset="-128"/>
              </a:rPr>
              <a:t> James</a:t>
            </a:r>
          </a:p>
          <a:p>
            <a:pPr algn="ctr">
              <a:defRPr/>
            </a:pPr>
            <a:r>
              <a:rPr lang="en-GB" sz="2800" dirty="0">
                <a:ea typeface="ＭＳ Ｐゴシック" pitchFamily="34" charset="-128"/>
              </a:rPr>
              <a:t>Mrs. Thompson</a:t>
            </a:r>
          </a:p>
          <a:p>
            <a:pPr algn="ctr">
              <a:defRPr/>
            </a:pPr>
            <a:r>
              <a:rPr lang="en-GB" sz="2800" dirty="0" err="1">
                <a:ea typeface="ＭＳ Ｐゴシック" pitchFamily="34" charset="-128"/>
              </a:rPr>
              <a:t>Mrs.</a:t>
            </a:r>
            <a:r>
              <a:rPr lang="en-GB" sz="2800" dirty="0">
                <a:ea typeface="ＭＳ Ｐゴシック" pitchFamily="34" charset="-128"/>
              </a:rPr>
              <a:t> Van </a:t>
            </a:r>
            <a:r>
              <a:rPr lang="en-GB" sz="2800" dirty="0" err="1">
                <a:ea typeface="ＭＳ Ｐゴシック" pitchFamily="34" charset="-128"/>
              </a:rPr>
              <a:t>Zyl</a:t>
            </a:r>
            <a:endParaRPr lang="en-GB" sz="2800" dirty="0">
              <a:ea typeface="ＭＳ Ｐゴシック" pitchFamily="34" charset="-128"/>
            </a:endParaRPr>
          </a:p>
          <a:p>
            <a:pPr algn="ctr">
              <a:defRPr/>
            </a:pPr>
            <a:r>
              <a:rPr lang="en-GB" sz="2800" dirty="0">
                <a:ea typeface="ＭＳ Ｐゴシック" pitchFamily="34" charset="-128"/>
              </a:rPr>
              <a:t>Mr. Kelly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 rot="20999419">
            <a:off x="4909636" y="1940778"/>
            <a:ext cx="3757702" cy="12413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Year 6: Paris </a:t>
            </a:r>
          </a:p>
          <a:p>
            <a:pPr algn="ctr"/>
            <a:r>
              <a:rPr lang="en-GB" sz="2800" baseline="-25000" dirty="0"/>
              <a:t>31</a:t>
            </a:r>
            <a:r>
              <a:rPr lang="en-GB" sz="2800" baseline="30000" dirty="0"/>
              <a:t>st</a:t>
            </a:r>
            <a:r>
              <a:rPr lang="en-GB" sz="2800" baseline="-25000" dirty="0"/>
              <a:t> March – 4</a:t>
            </a:r>
            <a:r>
              <a:rPr lang="en-GB" sz="2800" baseline="30000" dirty="0"/>
              <a:t>th</a:t>
            </a:r>
            <a:r>
              <a:rPr lang="en-GB" sz="2800" baseline="-25000" dirty="0"/>
              <a:t> April</a:t>
            </a:r>
          </a:p>
          <a:p>
            <a:pPr algn="ctr"/>
            <a:r>
              <a:rPr lang="en-GB" sz="2800" dirty="0"/>
              <a:t>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34" y="4044672"/>
            <a:ext cx="4587872" cy="25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7C507-C675-4E56-85F7-9FDD01FE401D}"/>
              </a:ext>
            </a:extLst>
          </p:cNvPr>
          <p:cNvSpPr/>
          <p:nvPr/>
        </p:nvSpPr>
        <p:spPr>
          <a:xfrm>
            <a:off x="251520" y="3787605"/>
            <a:ext cx="4104456" cy="1415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GB" sz="3000" b="1" u="sng" dirty="0"/>
              <a:t>Support Members</a:t>
            </a:r>
            <a:endParaRPr lang="en-GB" sz="3000" dirty="0"/>
          </a:p>
          <a:p>
            <a:pPr algn="ctr">
              <a:defRPr/>
            </a:pPr>
            <a:r>
              <a:rPr lang="en-GB" sz="2800" dirty="0">
                <a:ea typeface="ＭＳ Ｐゴシック" pitchFamily="34" charset="-128"/>
              </a:rPr>
              <a:t>Will James</a:t>
            </a:r>
          </a:p>
          <a:p>
            <a:pPr algn="ctr">
              <a:defRPr/>
            </a:pPr>
            <a:r>
              <a:rPr lang="en-GB" sz="2800" dirty="0">
                <a:ea typeface="ＭＳ Ｐゴシック" pitchFamily="34" charset="-128"/>
              </a:rPr>
              <a:t>Louis </a:t>
            </a:r>
            <a:r>
              <a:rPr lang="en-GB" sz="2800">
                <a:ea typeface="ＭＳ Ｐゴシック" pitchFamily="34" charset="-128"/>
              </a:rPr>
              <a:t>Colletta</a:t>
            </a:r>
            <a:endParaRPr lang="en-GB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07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 dirty="0"/>
              <a:t>Food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/>
              <a:t>Even the fussiest child is catered for!</a:t>
            </a:r>
          </a:p>
        </p:txBody>
      </p:sp>
      <p:pic>
        <p:nvPicPr>
          <p:cNvPr id="30725" name="Picture 5" descr="diningroom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4032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3398"/>
            <a:ext cx="4211960" cy="23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5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99"/>
            <a:ext cx="8229600" cy="583664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/>
              <a:t>Monday</a:t>
            </a:r>
          </a:p>
        </p:txBody>
      </p:sp>
      <p:sp>
        <p:nvSpPr>
          <p:cNvPr id="17412" name="AutoShape 7" descr="2Q=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AutoShape 9" descr="2Q=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4" name="AutoShape 8" descr="Image result for picture of Arras tunnels"/>
          <p:cNvSpPr>
            <a:spLocks noChangeAspect="1" noChangeArrowheads="1"/>
          </p:cNvSpPr>
          <p:nvPr/>
        </p:nvSpPr>
        <p:spPr bwMode="auto">
          <a:xfrm>
            <a:off x="176213" y="-579438"/>
            <a:ext cx="1628775" cy="121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605364"/>
            <a:ext cx="8928992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/>
              <a:t>Arrive at St. Joseph’s Hall at 5:00am. Children will be registered, tagged, passports and GHIC cards collected. Please label your child’s luggage. The coach will leave school at 5:30am. Passports must not be in any kind of cover or holder. Money must be stored in a secure purse/ wallet in the main luggage.</a:t>
            </a:r>
          </a:p>
          <a:p>
            <a:endParaRPr lang="en-GB" sz="2400" dirty="0"/>
          </a:p>
          <a:p>
            <a:r>
              <a:rPr lang="en-GB" sz="2400" dirty="0"/>
              <a:t>Morning snack (brunch) at about 10:30am and lunch at about 2pm. Please pack accordingly – Your child will need a packed lunch in their day pack on Monday.  Please use a </a:t>
            </a:r>
          </a:p>
          <a:p>
            <a:r>
              <a:rPr lang="en-GB" sz="2400" dirty="0"/>
              <a:t>disposable bag and no fizzy drinks.</a:t>
            </a:r>
          </a:p>
          <a:p>
            <a:endParaRPr lang="en-GB" sz="2400" dirty="0"/>
          </a:p>
          <a:p>
            <a:r>
              <a:rPr lang="en-GB" sz="2400" dirty="0"/>
              <a:t>En route visit to the Arras tunnels or </a:t>
            </a:r>
          </a:p>
          <a:p>
            <a:r>
              <a:rPr lang="en-GB" sz="2400" dirty="0"/>
              <a:t>Wellington Quarry. Drinks in the square.</a:t>
            </a:r>
          </a:p>
          <a:p>
            <a:endParaRPr lang="en-GB" sz="2400" dirty="0"/>
          </a:p>
          <a:p>
            <a:r>
              <a:rPr lang="en-GB" sz="2400" dirty="0"/>
              <a:t>Arrive at Château de Grande Romaine, </a:t>
            </a:r>
          </a:p>
          <a:p>
            <a:r>
              <a:rPr lang="en-GB" sz="2400" dirty="0"/>
              <a:t>dinner and on-site evening  entertainment.</a:t>
            </a:r>
          </a:p>
        </p:txBody>
      </p:sp>
      <p:pic>
        <p:nvPicPr>
          <p:cNvPr id="17415" name="Picture 12" descr="https://encrypted-tbn3.gstatic.com/images?q=tbn:ANd9GcQr691amLwVfwTEuDYJXKE8toGwiwV95lwyjRm22yO7oXM6nkXzUS5s0IlE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47" y="3623186"/>
            <a:ext cx="3414392" cy="25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3537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06375"/>
            <a:ext cx="8229600" cy="11715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/>
              <a:t>Tuesday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565" y="1195184"/>
            <a:ext cx="3887663" cy="54721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2800" dirty="0"/>
              <a:t>Disneyland Paris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sz="2200" dirty="0"/>
              <a:t>A whole day visit to this Park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200" dirty="0"/>
              <a:t>This trip has been paid for by the school and last year’s Y6 fundraising efforts.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200" dirty="0"/>
              <a:t>Disneyland Paris is an entertainment resort in Marne-la-</a:t>
            </a:r>
            <a:r>
              <a:rPr lang="en-GB" sz="2200" dirty="0" err="1"/>
              <a:t>Vallée</a:t>
            </a:r>
            <a:r>
              <a:rPr lang="en-GB" sz="2200" dirty="0"/>
              <a:t>,  20 miles east of the centre of Paris. It’s the most visited theme park in all of Europe.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sz="2200" dirty="0"/>
              <a:t>Dinner and on-site</a:t>
            </a:r>
          </a:p>
          <a:p>
            <a:pPr marL="0" indent="0" eaLnBrk="1" hangingPunct="1">
              <a:buNone/>
              <a:defRPr/>
            </a:pPr>
            <a:r>
              <a:rPr lang="en-GB" sz="2200" dirty="0"/>
              <a:t>     evening entertainment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71" y="3429000"/>
            <a:ext cx="3983806" cy="283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76" y="1196752"/>
            <a:ext cx="4740396" cy="18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29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937" y="260648"/>
            <a:ext cx="458607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/>
              <a:t>Wednesday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4402832" cy="43926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Breakfast</a:t>
            </a:r>
          </a:p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Visit to small local market at </a:t>
            </a:r>
            <a:r>
              <a:rPr lang="en-GB" sz="2400" dirty="0" err="1">
                <a:ea typeface="ＭＳ Ｐゴシック" pitchFamily="34" charset="-128"/>
              </a:rPr>
              <a:t>Melun</a:t>
            </a:r>
            <a:r>
              <a:rPr lang="en-GB" sz="2400" dirty="0">
                <a:ea typeface="ＭＳ Ｐゴシック" pitchFamily="34" charset="-128"/>
              </a:rPr>
              <a:t> to buy ingredients for lunch</a:t>
            </a:r>
          </a:p>
          <a:p>
            <a:pPr eaLnBrk="1" hangingPunct="1">
              <a:defRPr/>
            </a:pPr>
            <a:r>
              <a:rPr lang="en-GB" sz="2400" dirty="0" err="1">
                <a:ea typeface="ＭＳ Ｐゴシック" pitchFamily="34" charset="-128"/>
              </a:rPr>
              <a:t>Préparer</a:t>
            </a:r>
            <a:r>
              <a:rPr lang="en-GB" sz="2400" dirty="0">
                <a:ea typeface="ＭＳ Ｐゴシック" pitchFamily="34" charset="-128"/>
              </a:rPr>
              <a:t> a manger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2400" dirty="0">
                <a:ea typeface="ＭＳ Ｐゴシック" pitchFamily="34" charset="-128"/>
              </a:rPr>
              <a:t>    competition</a:t>
            </a:r>
          </a:p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Lunch</a:t>
            </a:r>
          </a:p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Bowling at City Bowling </a:t>
            </a:r>
            <a:r>
              <a:rPr lang="en-GB" sz="2400" dirty="0" err="1">
                <a:ea typeface="ＭＳ Ｐゴシック" pitchFamily="34" charset="-128"/>
              </a:rPr>
              <a:t>d’Oz</a:t>
            </a:r>
            <a:endParaRPr lang="en-GB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Dinner</a:t>
            </a:r>
          </a:p>
          <a:p>
            <a:pPr eaLnBrk="1" hangingPunct="1">
              <a:defRPr/>
            </a:pPr>
            <a:r>
              <a:rPr lang="en-GB" sz="2400" dirty="0">
                <a:ea typeface="ＭＳ Ｐゴシック" pitchFamily="34" charset="-128"/>
              </a:rPr>
              <a:t>On-site activities</a:t>
            </a:r>
          </a:p>
        </p:txBody>
      </p:sp>
      <p:pic>
        <p:nvPicPr>
          <p:cNvPr id="19460" name="Picture 6" descr="http://www.chem.ox.ac.uk/oxfordtour/frenchmarket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890963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Image result for images of château de grande romaine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743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309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/>
              <a:t>Thursday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63676"/>
            <a:ext cx="4922755" cy="4032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ＭＳ Ｐゴシック" pitchFamily="34" charset="-128"/>
              </a:rPr>
              <a:t>Breakfast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ＭＳ Ｐゴシック" pitchFamily="34" charset="-128"/>
              </a:rPr>
              <a:t>Coach to Paris: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>
                <a:ea typeface="ＭＳ Ｐゴシック" pitchFamily="34" charset="-128"/>
              </a:rPr>
              <a:t>            Tour Montparnasse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>
                <a:ea typeface="ＭＳ Ｐゴシック" pitchFamily="34" charset="-128"/>
              </a:rPr>
              <a:t>            Tour Sacré Coeur and    	 Montmartre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dirty="0">
                <a:ea typeface="ＭＳ Ｐゴシック" pitchFamily="34" charset="-128"/>
              </a:rPr>
              <a:t>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ＭＳ Ｐゴシック" pitchFamily="34" charset="-128"/>
              </a:rPr>
              <a:t>Picnic lunch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ea typeface="ＭＳ Ｐゴシック" pitchFamily="34" charset="-128"/>
              </a:rPr>
              <a:t>Return to centre, dinner and on-site entertainment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076" r="12957"/>
          <a:stretch/>
        </p:blipFill>
        <p:spPr>
          <a:xfrm>
            <a:off x="5486896" y="274638"/>
            <a:ext cx="3302894" cy="3730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181" y="4149080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298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20688"/>
            <a:ext cx="8172400" cy="5521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800" u="sng" dirty="0">
                <a:latin typeface="Comic Sans MS" charset="0"/>
              </a:rPr>
              <a:t>Return to UK</a:t>
            </a:r>
          </a:p>
          <a:p>
            <a:pPr>
              <a:lnSpc>
                <a:spcPct val="90000"/>
              </a:lnSpc>
              <a:defRPr/>
            </a:pPr>
            <a:endParaRPr lang="en-GB" sz="2800" u="sng" dirty="0">
              <a:latin typeface="Comic Sans MS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GB" sz="2800" dirty="0">
                <a:latin typeface="Comic Sans MS" charset="0"/>
              </a:rPr>
              <a:t>We aim to arrive back at school between 5:30 and 7:30pm. </a:t>
            </a:r>
          </a:p>
          <a:p>
            <a:pPr>
              <a:lnSpc>
                <a:spcPct val="90000"/>
              </a:lnSpc>
              <a:defRPr/>
            </a:pPr>
            <a:endParaRPr lang="en-GB" sz="2800" dirty="0">
              <a:latin typeface="Comic Sans MS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GB" sz="2800" dirty="0">
                <a:latin typeface="Comic Sans MS" charset="0"/>
              </a:rPr>
              <a:t>We will send a parent mail once we are on the ferry in Calais to give an estimated time of arrival at school. Further updates will be posted on parent mail.</a:t>
            </a:r>
          </a:p>
          <a:p>
            <a:pPr>
              <a:lnSpc>
                <a:spcPct val="90000"/>
              </a:lnSpc>
              <a:defRPr/>
            </a:pPr>
            <a:endParaRPr lang="en-GB" sz="2800" dirty="0">
              <a:latin typeface="Comic Sans MS" charset="0"/>
            </a:endParaRPr>
          </a:p>
          <a:p>
            <a:pPr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GB" sz="2800" dirty="0">
                <a:latin typeface="Comic Sans MS" charset="0"/>
              </a:rPr>
              <a:t>When you pick up your child, could you please see your child’s group leader so that your child can say thank you and we can return his/her passport.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887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516" y="116632"/>
            <a:ext cx="871296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en-US" sz="2800" b="1" u="sng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en-US" sz="2800" b="1" u="sng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Staying in touch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During the week we will provide you with regular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updates on Parent mail. Please don’t expect to hear from us for the first time until very late on Monday night.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r>
              <a:rPr lang="en-US" sz="28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Photos will be put on the website – hopefully daily.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en-US" sz="28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defRPr/>
            </a:pPr>
            <a:endParaRPr lang="en-US" sz="28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9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008" y="1124744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52 children (29 boys and 23 girls)</a:t>
            </a:r>
          </a:p>
          <a:p>
            <a:r>
              <a:rPr lang="en-GB" dirty="0"/>
              <a:t>Adult to child ratio: 1:10</a:t>
            </a:r>
          </a:p>
          <a:p>
            <a:r>
              <a:rPr lang="en-GB" dirty="0"/>
              <a:t>We have been to this site before.</a:t>
            </a:r>
          </a:p>
          <a:p>
            <a:r>
              <a:rPr lang="en-GB" dirty="0"/>
              <a:t>Risk Assessments have been completed. </a:t>
            </a:r>
          </a:p>
          <a:p>
            <a:r>
              <a:rPr lang="en-GB" dirty="0"/>
              <a:t>All PGL staff are DBS checked.</a:t>
            </a:r>
          </a:p>
          <a:p>
            <a:r>
              <a:rPr lang="en-GB" dirty="0"/>
              <a:t>There is twenty-four hour security with CCTV.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863181"/>
            <a:ext cx="8229600" cy="2262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98852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992005"/>
            <a:ext cx="8496944" cy="5816977"/>
          </a:xfrm>
          <a:prstGeom prst="rect">
            <a:avLst/>
          </a:prstGeom>
          <a:ln>
            <a:solidFill>
              <a:schemeClr val="tx1">
                <a:alpha val="48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000" b="1" u="sng" dirty="0"/>
              <a:t>First Aid</a:t>
            </a:r>
          </a:p>
          <a:p>
            <a:r>
              <a:rPr lang="en-GB" sz="3000" dirty="0"/>
              <a:t>There is first aid on-site which has links with local facilities.</a:t>
            </a:r>
          </a:p>
          <a:p>
            <a:r>
              <a:rPr lang="en-GB" sz="3000" dirty="0"/>
              <a:t>We are all trained in Emergency First Aid.</a:t>
            </a:r>
          </a:p>
          <a:p>
            <a:endParaRPr lang="en-GB" dirty="0"/>
          </a:p>
          <a:p>
            <a:r>
              <a:rPr lang="en-GB" sz="3000" dirty="0"/>
              <a:t>If you have stated on the medical form that your child requires medication, please send it in to Mrs Van Zyl and Mr Kelly. Mrs Brown will be organising all first-aid and medical needs before the trip. Please make sure it is labelled clearly.</a:t>
            </a:r>
          </a:p>
          <a:p>
            <a:endParaRPr lang="en-GB" sz="2000" dirty="0"/>
          </a:p>
          <a:p>
            <a:r>
              <a:rPr lang="en-GB" sz="3000" dirty="0"/>
              <a:t>On the trip, Mrs Kelly will take care of any medical needs based on the medical forms handed in.</a:t>
            </a:r>
          </a:p>
        </p:txBody>
      </p:sp>
      <p:pic>
        <p:nvPicPr>
          <p:cNvPr id="16386" name="Picture 2" descr="http://www.eusa.ed.ac.uk/pageassets/societies/society/firstaid/F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15" y="116632"/>
            <a:ext cx="1432153" cy="14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92696"/>
            <a:ext cx="8218784" cy="42473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" b="1" u="sng" dirty="0"/>
              <a:t>Behaviour</a:t>
            </a:r>
          </a:p>
          <a:p>
            <a:pPr>
              <a:lnSpc>
                <a:spcPct val="90000"/>
              </a:lnSpc>
            </a:pPr>
            <a:r>
              <a:rPr lang="en-GB" sz="3000" dirty="0"/>
              <a:t>Children will be spoken to regarding behaviour expectations.</a:t>
            </a:r>
          </a:p>
          <a:p>
            <a:pPr>
              <a:lnSpc>
                <a:spcPct val="90000"/>
              </a:lnSpc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Please talk to your child about what you as a parent expect from them in terms of behaviour.</a:t>
            </a:r>
          </a:p>
          <a:p>
            <a:pPr>
              <a:lnSpc>
                <a:spcPct val="90000"/>
              </a:lnSpc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Children are generally very well behaved as we are always busy and having a good time.</a:t>
            </a:r>
          </a:p>
          <a:p>
            <a:pPr>
              <a:lnSpc>
                <a:spcPct val="9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82457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692696"/>
            <a:ext cx="8218784" cy="54938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000" b="1" u="sng" dirty="0"/>
              <a:t>Safety</a:t>
            </a:r>
          </a:p>
          <a:p>
            <a:pPr>
              <a:lnSpc>
                <a:spcPct val="90000"/>
              </a:lnSpc>
            </a:pPr>
            <a:r>
              <a:rPr lang="en-GB" sz="3000" dirty="0"/>
              <a:t>Children will be spoken to regarding procedures for safety and security.</a:t>
            </a:r>
          </a:p>
          <a:p>
            <a:pPr>
              <a:lnSpc>
                <a:spcPct val="90000"/>
              </a:lnSpc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Please talk to your child about how to keep themselves safe.</a:t>
            </a:r>
          </a:p>
          <a:p>
            <a:pPr>
              <a:lnSpc>
                <a:spcPct val="90000"/>
              </a:lnSpc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We have a thorough risk assessment that has been devised in conjunction with both French and English government guidelines. In addition, we have consulted with PGL, the coach company and the Eurotunnel.</a:t>
            </a:r>
          </a:p>
          <a:p>
            <a:pPr>
              <a:lnSpc>
                <a:spcPct val="90000"/>
              </a:lnSpc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33486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0"/>
            <a:ext cx="867538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u="sng" dirty="0"/>
              <a:t>Spending Money</a:t>
            </a:r>
            <a:r>
              <a:rPr lang="en-GB" sz="3000" dirty="0"/>
              <a:t> </a:t>
            </a:r>
          </a:p>
          <a:p>
            <a:r>
              <a:rPr lang="en-GB" sz="3000" dirty="0"/>
              <a:t>We suggest no more than €20 per child. </a:t>
            </a:r>
          </a:p>
          <a:p>
            <a:r>
              <a:rPr lang="en-GB" sz="3000" dirty="0"/>
              <a:t>Please instruct your children NOT to borrow or share their money. (However much money the children bring it is their responsibility to care for it)</a:t>
            </a:r>
          </a:p>
          <a:p>
            <a:r>
              <a:rPr lang="en-GB" sz="3000" b="1" u="sng" dirty="0"/>
              <a:t>Bags</a:t>
            </a:r>
            <a:r>
              <a:rPr lang="en-GB" sz="3000" dirty="0"/>
              <a:t> </a:t>
            </a:r>
          </a:p>
          <a:p>
            <a:r>
              <a:rPr lang="en-GB" sz="3000" dirty="0"/>
              <a:t>Children should pack their bags and be able to carry them (wheelie bags are the best). </a:t>
            </a:r>
          </a:p>
          <a:p>
            <a:r>
              <a:rPr lang="en-GB" sz="3000" dirty="0"/>
              <a:t>Please label the bags clearly. </a:t>
            </a:r>
          </a:p>
          <a:p>
            <a:r>
              <a:rPr lang="en-US" sz="3000" b="1" u="sng" dirty="0"/>
              <a:t>Water bottle</a:t>
            </a:r>
            <a:r>
              <a:rPr lang="en-US" sz="3000" dirty="0"/>
              <a:t> – Named and </a:t>
            </a:r>
            <a:r>
              <a:rPr lang="en-US" sz="3000" b="1" u="sng" dirty="0"/>
              <a:t>water-tight</a:t>
            </a:r>
            <a:r>
              <a:rPr lang="en-US" sz="3000" dirty="0"/>
              <a:t>. (ESSENTIAL)</a:t>
            </a:r>
            <a:endParaRPr lang="en-GB" sz="3200" dirty="0"/>
          </a:p>
          <a:p>
            <a:r>
              <a:rPr lang="en-GB" sz="3000" dirty="0"/>
              <a:t>Children must have a backpack for day activities and travel.</a:t>
            </a:r>
          </a:p>
          <a:p>
            <a:r>
              <a:rPr lang="en-GB" sz="3000" b="1" u="sng" dirty="0"/>
              <a:t>Packed lunch</a:t>
            </a:r>
            <a:r>
              <a:rPr lang="en-GB" sz="3000" dirty="0"/>
              <a:t> </a:t>
            </a:r>
          </a:p>
          <a:p>
            <a:r>
              <a:rPr lang="en-GB" sz="3000" dirty="0"/>
              <a:t>Your child will need a packed lunch in a disposable bag on the Monday we leave </a:t>
            </a:r>
            <a:r>
              <a:rPr lang="en-GB" sz="2400" dirty="0"/>
              <a:t>(and plastic shop-bought drinks).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0294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Phones</a:t>
            </a:r>
            <a:r>
              <a:rPr lang="en-GB" sz="2800" dirty="0"/>
              <a:t> – Phone calls and text messages from parents do more harm than good.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PHONES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NO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YES DISPOSABLE CAMERAS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YES CARD GAMES, MAGAZINE, BOOK, DIARY</a:t>
            </a:r>
          </a:p>
          <a:p>
            <a:endParaRPr lang="en-GB" sz="2800" b="1" u="sng" dirty="0"/>
          </a:p>
          <a:p>
            <a:r>
              <a:rPr lang="en-GB" sz="2800" b="1" u="sng" dirty="0"/>
              <a:t>Kit list</a:t>
            </a:r>
            <a:r>
              <a:rPr lang="en-GB" sz="2800" dirty="0"/>
              <a:t> </a:t>
            </a:r>
          </a:p>
          <a:p>
            <a:r>
              <a:rPr lang="en-GB" sz="2800" dirty="0"/>
              <a:t>You have been given a kit list however, the following items are often forgotten:</a:t>
            </a:r>
          </a:p>
          <a:p>
            <a:r>
              <a:rPr lang="en-GB" sz="2800" dirty="0"/>
              <a:t>sensible outdoor shoes, waterproof jacket,</a:t>
            </a:r>
          </a:p>
          <a:p>
            <a:r>
              <a:rPr lang="en-GB" sz="2800" dirty="0"/>
              <a:t>sun cream and lip balm, sun cap, a warm cap and gloves, hair bands for long hair, warm socks and underwear, pyjamas.</a:t>
            </a:r>
          </a:p>
          <a:p>
            <a:endParaRPr lang="en-GB" sz="2800" dirty="0"/>
          </a:p>
          <a:p>
            <a:pPr algn="ctr"/>
            <a:r>
              <a:rPr lang="en-GB" sz="2800" dirty="0"/>
              <a:t>Check the weather on the weekend before we leave.</a:t>
            </a:r>
          </a:p>
        </p:txBody>
      </p:sp>
    </p:spTree>
    <p:extLst>
      <p:ext uri="{BB962C8B-B14F-4D97-AF65-F5344CB8AC3E}">
        <p14:creationId xmlns:p14="http://schemas.microsoft.com/office/powerpoint/2010/main" val="125141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en-GB" b="1" u="sng"/>
              <a:t>Accommodation</a:t>
            </a:r>
            <a:endParaRPr lang="en-US" b="1" u="sng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363272" cy="338447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3000" dirty="0"/>
              <a:t>There are 4 accommodation blocks on-site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dirty="0"/>
              <a:t>2-6 children in a room.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dirty="0"/>
              <a:t>Staff are spaced out between children's rooms with occupants’ names on the doors.</a:t>
            </a:r>
          </a:p>
          <a:p>
            <a:pPr eaLnBrk="1" hangingPunct="1">
              <a:lnSpc>
                <a:spcPct val="80000"/>
              </a:lnSpc>
            </a:pPr>
            <a:r>
              <a:rPr lang="en-GB" sz="3000" dirty="0"/>
              <a:t>Doors lock when closed, however can be opened from the inside. Teachers are in possession of master keys.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0420"/>
            <a:ext cx="4248472" cy="25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432"/>
            <a:ext cx="3888432" cy="63057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Children will organise their own groups for sleeping (with guidance from teachers).</a:t>
            </a:r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Day groups will be organised by the staff but with input from the children.</a:t>
            </a:r>
          </a:p>
          <a:p>
            <a:pPr>
              <a:lnSpc>
                <a:spcPct val="80000"/>
              </a:lnSpc>
            </a:pP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/>
              <a:t>Every effort is made for the children to be with their friends however, chances are that different friendship groups will be combined to make the numbers work.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843917" cy="272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8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043f59-8aa6-4b17-ae75-7f274c4eb5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4FEDC5250F342B3F313E0173BA240" ma:contentTypeVersion="15" ma:contentTypeDescription="Create a new document." ma:contentTypeScope="" ma:versionID="d09c1f28bcfdd8dee715cafe88923644">
  <xsd:schema xmlns:xsd="http://www.w3.org/2001/XMLSchema" xmlns:xs="http://www.w3.org/2001/XMLSchema" xmlns:p="http://schemas.microsoft.com/office/2006/metadata/properties" xmlns:ns3="3e043f59-8aa6-4b17-ae75-7f274c4eb542" xmlns:ns4="4a557c88-7dde-44f0-8233-85cc05454108" targetNamespace="http://schemas.microsoft.com/office/2006/metadata/properties" ma:root="true" ma:fieldsID="ee8ebfd72d1f06f2c348d9ca2375d1e0" ns3:_="" ns4:_="">
    <xsd:import namespace="3e043f59-8aa6-4b17-ae75-7f274c4eb542"/>
    <xsd:import namespace="4a557c88-7dde-44f0-8233-85cc054541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43f59-8aa6-4b17-ae75-7f274c4eb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57c88-7dde-44f0-8233-85cc05454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36703-4234-429F-9074-1FCB5AD16341}">
  <ds:schemaRefs>
    <ds:schemaRef ds:uri="4a557c88-7dde-44f0-8233-85cc05454108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3e043f59-8aa6-4b17-ae75-7f274c4eb542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D51BEE-E992-4168-9292-21D5194689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5F081-DF2F-4A72-B961-C7A1C29E0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43f59-8aa6-4b17-ae75-7f274c4eb542"/>
    <ds:schemaRef ds:uri="4a557c88-7dde-44f0-8233-85cc05454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994</Words>
  <Application>Microsoft Office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Comic Sans MS</vt:lpstr>
      <vt:lpstr>Wingdings</vt:lpstr>
      <vt:lpstr>Office Theme</vt:lpstr>
      <vt:lpstr>Year 6 PGL Information 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Accommodation</vt:lpstr>
      <vt:lpstr>PowerPoint Presentation</vt:lpstr>
      <vt:lpstr>Food</vt:lpstr>
      <vt:lpstr>Monday</vt:lpstr>
      <vt:lpstr>Tuesday</vt:lpstr>
      <vt:lpstr>Wednesday</vt:lpstr>
      <vt:lpstr>Thursday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Higgs</dc:creator>
  <cp:lastModifiedBy>S Kelly</cp:lastModifiedBy>
  <cp:revision>78</cp:revision>
  <cp:lastPrinted>2025-03-04T08:29:51Z</cp:lastPrinted>
  <dcterms:created xsi:type="dcterms:W3CDTF">2013-02-27T12:46:19Z</dcterms:created>
  <dcterms:modified xsi:type="dcterms:W3CDTF">2025-03-04T08:30:05Z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0x01010004B4FEDC5250F342B3F313E0173BA240</vt:lpwstr>
  </property>
</Properties>
</file>